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9" r:id="rId6"/>
    <p:sldId id="268" r:id="rId7"/>
    <p:sldId id="273" r:id="rId8"/>
    <p:sldId id="276" r:id="rId9"/>
    <p:sldId id="274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869947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</a:t>
            </a:r>
            <a:r>
              <a:rPr lang="ru-RU" sz="1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автономное дошкольное образовательное учреждение                    «Центр развития ребенка детский сад №19» города Ишима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07167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Формирование элементарных математических представлений дошкольников в рамках ЛОК - 2016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14290"/>
          <a:ext cx="8786874" cy="6377419"/>
        </p:xfrm>
        <a:graphic>
          <a:graphicData uri="http://schemas.openxmlformats.org/drawingml/2006/table">
            <a:tbl>
              <a:tblPr/>
              <a:tblGrid>
                <a:gridCol w="714380"/>
                <a:gridCol w="857256"/>
                <a:gridCol w="1357322"/>
                <a:gridCol w="1428760"/>
                <a:gridCol w="1285884"/>
                <a:gridCol w="1209655"/>
                <a:gridCol w="1933617"/>
              </a:tblGrid>
              <a:tr h="440338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АВГУСТ 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«Шахматно-шашечный остров»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Вызвать интерес </a:t>
                      </a:r>
                      <a:r>
                        <a:rPr lang="ru-RU" sz="11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кинтеллектуальным</a:t>
                      </a:r>
                      <a:r>
                        <a:rPr lang="ru-RU" sz="11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играм в шашки и шахматы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4E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06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Понедельник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Любознайка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Вторник </a:t>
                      </a:r>
                      <a:r>
                        <a:rPr lang="ru-RU" sz="1100" b="1" dirty="0" err="1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Здоровинка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Микроша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err="1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Трудолюбик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Четверг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Музыкальная шкатулка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Пятница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Чудинка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Итоговое мероприятие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37147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неделя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98480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03.01. – 06.08.2016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	</a:t>
                      </a:r>
                    </a:p>
                  </a:txBody>
                  <a:tcPr marL="35583" marR="355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подпроект</a:t>
                      </a: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№ 10 </a:t>
                      </a:r>
                      <a:r>
                        <a:rPr lang="ru-RU" sz="1100" b="1" dirty="0">
                          <a:solidFill>
                            <a:srgbClr val="24406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</a:t>
                      </a:r>
                      <a:r>
                        <a:rPr lang="ru-RU" sz="1100" b="1" dirty="0">
                          <a:solidFill>
                            <a:srgbClr val="365F91"/>
                          </a:solidFill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В стране шахматных чудес</a:t>
                      </a:r>
                      <a:r>
                        <a:rPr lang="ru-RU" sz="1100" b="1" dirty="0">
                          <a:solidFill>
                            <a:srgbClr val="24406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Цель:</a:t>
                      </a:r>
                      <a:r>
                        <a:rPr lang="ru-RU" sz="1100" dirty="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 развивать интеллектуальный уровень, логическое мышление, память, внимание, усидчивость, общение.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1.знакомство с историей шахмат, шахматной доской, названиями шахматных фигур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Всероссийский День кино (08.08.2016)</a:t>
                      </a:r>
                    </a:p>
                    <a:p>
                      <a:pPr marL="471805" algn="r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Ответственный</a:t>
                      </a:r>
                      <a:r>
                        <a:rPr lang="ru-RU" sz="1100" b="1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 Ревягина </a:t>
                      </a:r>
                      <a:r>
                        <a:rPr lang="ru-RU" sz="11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О.А. .Шорохова М.В..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квест-игра «Фильм! Фильм! Фильм!»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186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неделя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98480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08.08. – 13.08.2016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подпроект</a:t>
                      </a:r>
                      <a:r>
                        <a:rPr lang="ru-RU" sz="11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№13</a:t>
                      </a:r>
                      <a:r>
                        <a:rPr lang="ru-RU" sz="1100" b="1" dirty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«Сильные, ловкие, смелые»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Цель: Воспитывать потребность в здоровом образе жизни. Закреплять навыки моделирования, </a:t>
                      </a:r>
                      <a:r>
                        <a:rPr lang="ru-RU" sz="11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планирования;развивать</a:t>
                      </a:r>
                      <a:r>
                        <a:rPr lang="ru-RU" sz="11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умения ориентироваться во времени и пространстве, умения различать геометрические формы, счёт до 10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</a:t>
                      </a:r>
                      <a:r>
                        <a:rPr lang="ru-RU" sz="1100" b="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Обшие</a:t>
                      </a:r>
                      <a:r>
                        <a:rPr lang="ru-RU" sz="1100" b="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зарядки на улице с родителями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Сдача нормативов  </a:t>
                      </a:r>
                      <a:endParaRPr lang="ru-RU" sz="11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100" b="1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Ответственный:Золотухина</a:t>
                      </a:r>
                      <a:r>
                        <a:rPr lang="ru-RU" sz="11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Л.С. Кузнецова Т.В..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Флеш-моб</a:t>
                      </a:r>
                      <a:r>
                        <a:rPr lang="ru-RU" sz="11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«Зарядка с директором</a:t>
                      </a:r>
                      <a:r>
                        <a:rPr lang="ru-RU" sz="11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»!»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59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неделя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98480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15.08. – 20.08.2016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подпроект № 11</a:t>
                      </a:r>
                      <a:r>
                        <a:rPr lang="ru-RU" sz="11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«Шахматные правила жизни»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Цель:</a:t>
                      </a:r>
                      <a:r>
                        <a:rPr lang="ru-RU" sz="110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 развивать интеллектуальный уровень, логическое мышление, память, внимание, усидчивость, общение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10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Знакомство с правилами игры в шашки, шахматы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Ответственный: Максимова О.В. Малышкина А.Н.,  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Мастер – класс родителей «Поиграем? Поиграем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927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 неделя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98480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22.08. – 31.08.2016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подпроект № 12</a:t>
                      </a:r>
                      <a:r>
                        <a:rPr lang="ru-RU" sz="1100" b="1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«Турниры шахматной королевы »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Цель:</a:t>
                      </a:r>
                      <a:r>
                        <a:rPr lang="ru-RU" sz="1100">
                          <a:latin typeface="Arial" pitchFamily="34" charset="0"/>
                          <a:ea typeface="ArialMT"/>
                          <a:cs typeface="Arial" pitchFamily="34" charset="0"/>
                        </a:rPr>
                        <a:t> развивать интеллектуальный уровень, логическое мышление, память, внимание, усидчивость, общение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Шахматные турниры внутри групп и между группами  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Ответственный: Протасова Т.Н., Огнева Т.А..</a:t>
                      </a:r>
                      <a:endParaRPr lang="ru-RU" sz="11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Музыкально-развлекательная программа: «Прощайте, математические </a:t>
                      </a:r>
                      <a:r>
                        <a:rPr lang="ru-RU" sz="11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отрова</a:t>
                      </a:r>
                      <a:r>
                        <a:rPr lang="ru-RU" sz="11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!</a:t>
                      </a:r>
                      <a:endParaRPr lang="ru-RU" sz="11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583" marR="35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35"/>
          </a:xfrm>
          <a:prstGeom prst="rect">
            <a:avLst/>
          </a:prstGeom>
          <a:noFill/>
        </p:spPr>
      </p:pic>
      <p:pic>
        <p:nvPicPr>
          <p:cNvPr id="5122" name="Picture 2" descr="C:\Users\user\Pictures\лок 2016\квест снимаем фильм\IMG_24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3681410" cy="2761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user\Pictures\лок 2016\квест снимаем фильм\IMG_24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00438"/>
            <a:ext cx="3538534" cy="2653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user\Pictures\лок 2016\квест снимаем фильм\IMG_24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85728"/>
            <a:ext cx="3562347" cy="2671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C:\Users\user\Pictures\лок 2016\квест снимаем фильм\IMG_24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429000"/>
            <a:ext cx="3752848" cy="2814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35"/>
          </a:xfrm>
          <a:prstGeom prst="rect">
            <a:avLst/>
          </a:prstGeom>
          <a:noFill/>
        </p:spPr>
      </p:pic>
      <p:pic>
        <p:nvPicPr>
          <p:cNvPr id="6148" name="Picture 4" descr="C:\Users\user\Pictures\лок 2016\квест снимаем фильм\IMG_24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user\Pictures\лок 2016\квест снимаем фильм\IMG_24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42900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35"/>
          </a:xfrm>
          <a:prstGeom prst="rect">
            <a:avLst/>
          </a:prstGeom>
          <a:noFill/>
        </p:spPr>
      </p:pic>
      <p:pic>
        <p:nvPicPr>
          <p:cNvPr id="2051" name="Picture 3" descr="C:\Users\user\Pictures\лок 2016\математика\P10101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3609972" cy="2707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Users\user\Pictures\лок 2016\математика\P1010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3752848" cy="2814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user\Pictures\лок 2016\математика\SAM_69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714488"/>
            <a:ext cx="3571900" cy="2678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35"/>
          </a:xfrm>
          <a:prstGeom prst="rect">
            <a:avLst/>
          </a:prstGeom>
          <a:noFill/>
        </p:spPr>
      </p:pic>
      <p:pic>
        <p:nvPicPr>
          <p:cNvPr id="22532" name="Picture 4" descr="C:\Users\user\Desktop\ШАХМАТЫфото\P80426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4" name="Picture 6" descr="C:\Users\user\Desktop\ШАХМАТЫфото\P80426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357562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35"/>
          </a:xfrm>
          <a:prstGeom prst="rect">
            <a:avLst/>
          </a:prstGeom>
          <a:noFill/>
        </p:spPr>
      </p:pic>
      <p:pic>
        <p:nvPicPr>
          <p:cNvPr id="5" name="Picture 3" descr="C:\Users\user\Pictures\лок 2016\111\DSC097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4" name="Picture 2" descr="C:\Users\user\Pictures\лок 2016\111\DSC098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446858"/>
            <a:ext cx="3824286" cy="2868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35"/>
          </a:xfrm>
          <a:prstGeom prst="rect">
            <a:avLst/>
          </a:prstGeom>
          <a:noFill/>
        </p:spPr>
      </p:pic>
      <p:pic>
        <p:nvPicPr>
          <p:cNvPr id="5" name="Picture 2" descr="C:\Users\user\Pictures\лок 2016\111\IMG_20160802_114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4038600" cy="2423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8" name="Picture 2" descr="C:\Users\user\Pictures\лок 2016\111\IMG_20160802_114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85860"/>
            <a:ext cx="2715578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56fdc66ebb6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85725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8000" dirty="0">
                <a:latin typeface="Arial" pitchFamily="34" charset="0"/>
                <a:cs typeface="Arial" pitchFamily="34" charset="0"/>
              </a:rPr>
              <a:t>STEM-образование - объединение наук, направленное на развитие новых технологий, на инновационное мышление, на обеспечение потребности в хорошо подготовленных инженерных кадрах</a:t>
            </a:r>
          </a:p>
        </p:txBody>
      </p:sp>
      <p:pic>
        <p:nvPicPr>
          <p:cNvPr id="6" name="Рисунок 5" descr="C:\Users\user\Desktop\alphabet.jpg"/>
          <p:cNvPicPr/>
          <p:nvPr/>
        </p:nvPicPr>
        <p:blipFill>
          <a:blip r:embed="rId3"/>
          <a:srcRect l="64475" t="58026" r="33537" b="37895"/>
          <a:stretch>
            <a:fillRect/>
          </a:stretch>
        </p:blipFill>
        <p:spPr bwMode="auto">
          <a:xfrm>
            <a:off x="857224" y="1428736"/>
            <a:ext cx="3571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14" y="1500174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STEM-Science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– Наука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user\Desktop\alphabet.jpg"/>
          <p:cNvPicPr/>
          <p:nvPr/>
        </p:nvPicPr>
        <p:blipFill>
          <a:blip r:embed="rId3"/>
          <a:srcRect l="78625" t="57719" r="18750" b="38202"/>
          <a:stretch>
            <a:fillRect/>
          </a:stretch>
        </p:blipFill>
        <p:spPr bwMode="auto">
          <a:xfrm>
            <a:off x="857224" y="2285992"/>
            <a:ext cx="35719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14414" y="2285992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Technology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 Технология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user\Desktop\alphabet.jpg"/>
          <p:cNvPicPr/>
          <p:nvPr/>
        </p:nvPicPr>
        <p:blipFill>
          <a:blip r:embed="rId3"/>
          <a:srcRect l="64500" t="15614" r="32500" b="79824"/>
          <a:stretch>
            <a:fillRect/>
          </a:stretch>
        </p:blipFill>
        <p:spPr bwMode="auto">
          <a:xfrm>
            <a:off x="857224" y="292893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85852" y="3000372"/>
            <a:ext cx="6180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Engineerin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 Инженерное дело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user\Desktop\alphabet.jpg"/>
          <p:cNvPicPr/>
          <p:nvPr/>
        </p:nvPicPr>
        <p:blipFill>
          <a:blip r:embed="rId3"/>
          <a:srcRect l="78125" t="37193" r="17750" b="58772"/>
          <a:stretch>
            <a:fillRect/>
          </a:stretch>
        </p:blipFill>
        <p:spPr bwMode="auto">
          <a:xfrm>
            <a:off x="785786" y="3714752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428728" y="3643314"/>
            <a:ext cx="4131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Math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Математика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9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" descr="C:\Users\Василий\Desktop\фон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2786050" y="3429000"/>
            <a:ext cx="3762375" cy="197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2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«Приключения</a:t>
            </a:r>
          </a:p>
          <a:p>
            <a:pPr algn="ctr" rtl="0"/>
            <a:r>
              <a:rPr lang="ru-RU" sz="32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на математических</a:t>
            </a:r>
          </a:p>
          <a:p>
            <a:pPr algn="ctr" rtl="0"/>
            <a:r>
              <a:rPr lang="ru-RU" sz="32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островах"</a:t>
            </a:r>
            <a:endParaRPr lang="ru-RU" sz="32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28794" y="642918"/>
            <a:ext cx="564360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автономное дошкольное образовательное учреждение «Центр развития ребенка детский сад №19» города Ишима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Утверждаю директор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О.П.Мамедова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 мая 2016 г.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ЛОК-2016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5429264"/>
            <a:ext cx="292895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Принят на заседании педагогического совета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Протокол №7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25.05.2016 г.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463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жизнедеятельности детей в летний период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429552" cy="51260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Девиз ЛОК 2016: «Математику можно увидеть везде</a:t>
            </a:r>
            <a:r>
              <a:rPr lang="ru-RU" sz="1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ИЮНЬ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– проект «Остров математических открытий» </a:t>
            </a:r>
          </a:p>
          <a:p>
            <a:pPr marL="0" indent="0"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  Цель: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развитие инициативности и любознательности в познавательно-исследовательской деятельности. </a:t>
            </a:r>
          </a:p>
          <a:p>
            <a:pPr marL="0" indent="0"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  Средства: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опыты, исследования, головоломки, ребусы, лабиринты и др.</a:t>
            </a:r>
          </a:p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ИЮЛЬ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– проект «Остров математических развлечений» </a:t>
            </a:r>
          </a:p>
          <a:p>
            <a:pPr marL="0" indent="0"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  Цель: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развитие интереса к познанию, исследованию, интеллектуальным играм. </a:t>
            </a:r>
          </a:p>
          <a:p>
            <a:pPr marL="0" indent="0"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  Средства: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занимательные игры, задачи,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лего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блоки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Дьенеша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палочки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Кюизенера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лото, домино, тетрис и др. </a:t>
            </a:r>
          </a:p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АВГУСТ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– проект «Шахматный остров» </a:t>
            </a:r>
          </a:p>
          <a:p>
            <a:pPr marL="0" indent="0"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  Цель: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развитие логического мышления ребёнка.  </a:t>
            </a:r>
          </a:p>
          <a:p>
            <a:pPr marL="0" indent="0">
              <a:buNone/>
            </a:pP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   Средства: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шахматы, шашки</a:t>
            </a:r>
          </a:p>
          <a:p>
            <a:pPr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каждая неделя месяца имеет свою направленность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1неделя - безопасность;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2 неделя - экология;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3 неделя - театр, драматизация;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4 неделя - физическое развитие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47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8183153"/>
              </p:ext>
            </p:extLst>
          </p:nvPr>
        </p:nvGraphicFramePr>
        <p:xfrm>
          <a:off x="323528" y="285728"/>
          <a:ext cx="8554738" cy="5852160"/>
        </p:xfrm>
        <a:graphic>
          <a:graphicData uri="http://schemas.openxmlformats.org/drawingml/2006/table">
            <a:tbl>
              <a:tblPr/>
              <a:tblGrid>
                <a:gridCol w="588162"/>
                <a:gridCol w="101796"/>
                <a:gridCol w="1388364"/>
                <a:gridCol w="1757809"/>
                <a:gridCol w="1210820"/>
                <a:gridCol w="1657289"/>
                <a:gridCol w="1850498"/>
              </a:tblGrid>
              <a:tr h="406832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ИЮЛЬ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«Остров математических развлечений»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Развлечения месяца: </a:t>
                      </a:r>
                      <a:r>
                        <a:rPr lang="ru-RU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лего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блоки </a:t>
                      </a:r>
                      <a:r>
                        <a:rPr lang="ru-RU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Дьенеша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палочки </a:t>
                      </a:r>
                      <a:r>
                        <a:rPr lang="ru-RU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Кюизинера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домино, тетрис, </a:t>
                      </a:r>
                      <a:r>
                        <a:rPr lang="ru-RU" sz="12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танграмм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др.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94" marR="39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A5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4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Понедельник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Любознайка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94" marR="39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Вторник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Здоровинка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94" marR="39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Микроша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Трудолюбик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94" marR="39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Четверг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Музыкальная шкатулка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94" marR="39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Пятница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Чудинка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94" marR="39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Итоговое мероприятие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94" marR="39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1869565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неделя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8480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11.07. – 16.07.2016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94" marR="393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подпроект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№ 6 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«Удивительный мир неживой природы.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Цель: развивать познавательную активность, интерес к опытно-исследовательской   деятельности; логическое </a:t>
                      </a:r>
                      <a:r>
                        <a:rPr lang="ru-RU" sz="12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мыщление</a:t>
                      </a:r>
                      <a:r>
                        <a:rPr lang="ru-RU" sz="12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пространственное воображение, умение анализировать, сравнивать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Исследовательские проекты по направлению: математика (величина, объём, фигуры и формы, время суток, время года и др.) в мире неживой природы»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Модели наблюдения за погодой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создания метеостанции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Опытно-исследовательская деятельность с водой, песком (во всех возрастных группах)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Изготовление </a:t>
                      </a: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пазлов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домино, лото дидактических игр (ориентировка во времени (снег, дождь, роса) и пространстве (горы, пустыни, реки на географической карте) для центров познавательного развития</a:t>
                      </a:r>
                    </a:p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Ответственный:Филонова</a:t>
                      </a:r>
                      <a:r>
                        <a:rPr lang="ru-RU" sz="1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Н.В., Ткаченко Е.И. 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94" marR="3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1.Дни открытий «Хочу всё знать»</a:t>
                      </a:r>
                      <a:r>
                        <a:rPr lang="ru-RU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математическом королевстве   по защите исследовательских проектов,  моделей наблюдений в неживой природе.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2.Выставка изготовленных занимательных математических игр «Математическая игротека»</a:t>
                      </a:r>
                      <a:endParaRPr lang="ru-RU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94" marR="39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53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неделя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98480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18.07. – 23.07.2016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94" marR="39394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подпроект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№ 7</a:t>
                      </a:r>
                      <a:r>
                        <a:rPr lang="ru-RU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1F497D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«Фестивальная неделя»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Цель: Закреплять навыки моделирования, планирования; развивать умения ориентироваться во времени и пространстве, умения различать геометрические формы, счёт до 10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1.Проекты по подготовке и показу циркового </a:t>
                      </a:r>
                      <a:r>
                        <a:rPr lang="ru-RU" sz="1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лего-представления</a:t>
                      </a: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музыкального семейного фестиваля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3.Разработка планов-схем, моделей спектакля.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4.Разработка и изготовление афиши и билетов.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2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685800" algn="r"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Ответственный:Сактаганова</a:t>
                      </a:r>
                      <a:r>
                        <a:rPr lang="ru-RU" sz="1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Г.С. </a:t>
                      </a:r>
                      <a:r>
                        <a:rPr lang="ru-RU" sz="1200" b="1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Заваруева</a:t>
                      </a:r>
                      <a:r>
                        <a:rPr lang="ru-RU" sz="12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Г.А.  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94" marR="393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1.Цирк и </a:t>
                      </a:r>
                      <a:r>
                        <a:rPr lang="ru-RU" sz="1200" i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лего-цирк</a:t>
                      </a:r>
                      <a:r>
                        <a:rPr lang="ru-RU" sz="1200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 королевстве Математики (афиша, билеты, представления)</a:t>
                      </a:r>
                      <a:endParaRPr lang="ru-RU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2.Музыкальный семейный фестиваль «Звёзды зажигает детский сад»</a:t>
                      </a:r>
                    </a:p>
                  </a:txBody>
                  <a:tcPr marL="39394" marR="39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35"/>
          </a:xfrm>
          <a:prstGeom prst="rect">
            <a:avLst/>
          </a:prstGeom>
          <a:noFill/>
        </p:spPr>
      </p:pic>
      <p:pic>
        <p:nvPicPr>
          <p:cNvPr id="21507" name="Picture 3" descr="C:\Users\user\Pictures\лок 2016\Хочу   все  знать\IMG_22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3116"/>
            <a:ext cx="3538534" cy="2653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C:\Users\user\Pictures\лок 2016\Хочу   все  знать\IMG_2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3657597" cy="274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user\Pictures\лок 2016\Хочу   все  знать\IMG_2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6"/>
            <a:ext cx="3681410" cy="2761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35"/>
          </a:xfrm>
          <a:prstGeom prst="rect">
            <a:avLst/>
          </a:prstGeom>
          <a:noFill/>
        </p:spPr>
      </p:pic>
      <p:pic>
        <p:nvPicPr>
          <p:cNvPr id="5122" name="Picture 2" descr="F:\лего цирк\P72226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562347" cy="2671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F:\лего цирк\P72226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14290"/>
            <a:ext cx="371477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F:\лего цирк\P72226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19" y="3571876"/>
            <a:ext cx="361952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F:\лего цирк\P72226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429000"/>
            <a:ext cx="3681410" cy="2761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35"/>
          </a:xfrm>
          <a:prstGeom prst="rect">
            <a:avLst/>
          </a:prstGeom>
          <a:noFill/>
        </p:spPr>
      </p:pic>
      <p:pic>
        <p:nvPicPr>
          <p:cNvPr id="6" name="Picture 2" descr="C:\Users\user\Pictures\лок 2016\лего - цирк\IMG_9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28604"/>
            <a:ext cx="3214710" cy="24110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Pictures\лок 2016\лего - цирк\IMG_93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Pictures\лок 2016\лего - цирк\IMG_94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071810"/>
            <a:ext cx="3714776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802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Муниципальное автономное дошкольное образовательное учреждение                    «Центр развития ребенка детский сад №19» города Ишима </vt:lpstr>
      <vt:lpstr>Слайд 2</vt:lpstr>
      <vt:lpstr>Слайд 3</vt:lpstr>
      <vt:lpstr>   Организация жизнедеятельности детей в летний период   </vt:lpstr>
      <vt:lpstr>каждая неделя месяца имеет свою направленность: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2016-08-08T10:03:09Z</dcterms:created>
  <dcterms:modified xsi:type="dcterms:W3CDTF">2016-08-09T03:43:08Z</dcterms:modified>
</cp:coreProperties>
</file>